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6" r:id="rId3"/>
    <p:sldId id="257" r:id="rId4"/>
    <p:sldId id="258" r:id="rId5"/>
    <p:sldId id="259" r:id="rId6"/>
    <p:sldId id="260" r:id="rId7"/>
    <p:sldId id="261" r:id="rId8"/>
    <p:sldId id="272" r:id="rId9"/>
    <p:sldId id="263" r:id="rId10"/>
    <p:sldId id="262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E4733-A772-1BB8-A157-FBC3F5899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F0E84-B1D4-6B86-957C-BD2C04E46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C6BBA-E33D-19F5-C3B8-595D930DF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73CC4A-536E-BB97-5032-CA1A3C414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9CD1B2-5CB7-2BAD-B3D3-46E797FF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09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4C687-0211-E5DC-1AFF-079870AA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AC734E-ECCF-F1F4-CC62-4199571CB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F9CFE3-89AF-259E-637A-19000BCA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68170E-CD82-6B51-6BA6-D219603C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3BD943-8D13-EC94-D9D9-B00F5591A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744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86EDF8-3802-DCA3-C6D9-21DE862A22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7E37AE-EFDB-24B0-9FA9-6C54400AB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7C00FE-72B8-FBAD-7D86-4DCC10FA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37E937-6BDA-FDBB-8AF8-9306EC394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A4613B-6C0D-B681-42A7-6157E48B3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82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7D155-3AA9-3DAB-4472-BCA484C46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31BEDE-A05D-AC41-58EC-F22A5978F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4A2B0-31CF-8FB2-35B7-8629D9C27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82C8D-68DD-C819-4F5C-70CF183F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FCC9E-172B-BF47-7D3B-1353F7963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730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968A8B-F52B-D178-09B4-F55771E43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69B91A-DFB1-B47F-CF64-866014C40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C31685-0532-52DB-B0B2-99D1ADCEA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3A563C-7683-D686-D1D0-A4F31995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9FD8B-8DBA-0D34-E325-F7309D9A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919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6880B-D9A2-0BE1-ACB0-FD1873D1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0AF22-15F3-E9F7-FBD0-48B1098ED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159ABE-F8AA-F171-4022-384C6B5A9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D16BE2-B142-5EB9-99FA-90FDAF45E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707E13-6223-B9BC-3C33-DE4EE360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865710-7561-50FC-67C7-7084578A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34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2BEB65-ECF4-5120-5996-CBB50982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B53A7-1747-1D7A-C602-25051EF1E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46AA04-62B5-9E14-56D0-4D7032479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3FEF3-995E-03D9-CAEF-DC2218996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E94CC06-77E6-40F1-9518-F7824F399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1F89F5-B583-71F2-93AC-F4F6371C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9DB798C-AAB9-F790-BB36-7432D106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EA5CEFF-9773-53F9-72E3-5F02560C0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49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60E85-2367-7E09-5FC7-61BA2E46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D95A9A-C504-EA47-AD5F-7C6CF72E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D9DE04-C5F8-0F7E-0E92-0C0CCE919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DC1E6F-FF07-D2D5-3690-DE8B22D1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2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DBB59C0-1652-A620-16A7-0F1E4BF9C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DC900C-3738-768E-E0D9-1696557DF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1CBFB4-3608-F598-E2A9-D8BB84B4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14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3BC03-34B0-ED9E-4FFA-5341C59F3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91B0C4-7EA1-89A0-76F2-4C194A1E3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342835-47C0-1611-6D27-A16C3FF37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76CC74-3539-4788-D4FF-C93207918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576D0C-A91A-F94D-3D8E-E82D7030A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50F3FE-9542-FE05-AAC5-515DB300F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877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EDE75-64FD-4E54-7800-FB7B45716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945510-D60C-20FF-85DD-60A1729F66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CCE917-1C23-BD49-6140-D157B768D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FBF25F-0C7C-A215-9A7F-9349EEE9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87E34E-CEAD-39A5-ABDC-78C199344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C892B-6EA1-CF0A-E05F-8F5D94F11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991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3AC1E6-95CD-BE10-680F-79DD8A7B8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97EA8E-3935-191A-D381-4FD29D4EF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26902E-C2FB-DA90-7A5B-0220B655E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A0CB19-CACE-415B-B52F-EBFC597B3567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EFBE96-B734-0ABD-D5E8-887AC2D813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E0E90D-9C12-C8C6-4226-A89349F17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E0F931-34FC-429B-8474-4F78EAF5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780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thewc.co.kr/bpo/?gad_source=1&amp;gclid=Cj0KCQjw05i4BhDiARIsAB_2wfB6yWHyX3RbU-YKhK2jzuEyIt1Q-YrFxxGbgvi0pf5hjyOZRgB0CsYaAlRHEALw_wcB#bpo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e-front.co.kr/?gad_source=1&amp;gclid=CjwKCAjwxNW2BhAkEiwA24Cm9JP4IdH6NeeX5ffhoLqthYSrJhd2AhA4VfzPqGNv4kVcvhznK8y9jhoC7f0QAvD_BwE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apps/desktop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344129" y="285135"/>
            <a:ext cx="1150374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홈페이지에 </a:t>
            </a:r>
            <a:r>
              <a:rPr lang="ko-KR" altLang="en-US" dirty="0" err="1"/>
              <a:t>포함해야하는</a:t>
            </a:r>
            <a:r>
              <a:rPr lang="ko-KR" altLang="en-US" dirty="0"/>
              <a:t> 정보</a:t>
            </a:r>
            <a:r>
              <a:rPr lang="en-US" altLang="ko-KR" dirty="0"/>
              <a:t>&gt; - </a:t>
            </a:r>
            <a:r>
              <a:rPr lang="ko-KR" altLang="en-US" dirty="0"/>
              <a:t>자유롭게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우리의 파트너들 </a:t>
            </a:r>
            <a:r>
              <a:rPr lang="en-US" altLang="ko-KR" dirty="0"/>
              <a:t>(</a:t>
            </a:r>
            <a:r>
              <a:rPr lang="ko-KR" altLang="en-US" dirty="0"/>
              <a:t>각 분야에 몇 명씩의 전문위원들이 있는지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우리의 파트너들이 어떤 사람들인지 </a:t>
            </a:r>
            <a:r>
              <a:rPr lang="en-US" altLang="ko-KR" dirty="0"/>
              <a:t>(</a:t>
            </a:r>
            <a:r>
              <a:rPr lang="ko-KR" altLang="en-US" dirty="0"/>
              <a:t>어떤 기관에서 활동을 </a:t>
            </a:r>
            <a:r>
              <a:rPr lang="ko-KR" altLang="en-US" dirty="0" err="1"/>
              <a:t>했었는지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고객 성공 사례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비즈니스 로직 </a:t>
            </a:r>
            <a:r>
              <a:rPr lang="en-US" altLang="ko-KR" dirty="0"/>
              <a:t>– </a:t>
            </a:r>
            <a:r>
              <a:rPr lang="ko-KR" altLang="en-US" dirty="0"/>
              <a:t>어떤 순서로 상담이 이뤄지는지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비즈니스 정보 </a:t>
            </a:r>
            <a:r>
              <a:rPr lang="en-US" altLang="ko-KR" dirty="0"/>
              <a:t>– </a:t>
            </a:r>
            <a:r>
              <a:rPr lang="ko-KR" altLang="en-US" dirty="0"/>
              <a:t>가격 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우리 회사 소개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우리 회사 철학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우리 회사 어필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2392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796413" y="1012722"/>
            <a:ext cx="11503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About</a:t>
            </a:r>
            <a:r>
              <a:rPr lang="ko-KR" altLang="en-US" dirty="0"/>
              <a:t> </a:t>
            </a:r>
            <a:r>
              <a:rPr lang="en-US" altLang="ko-KR" dirty="0"/>
              <a:t>us</a:t>
            </a:r>
            <a:r>
              <a:rPr lang="ko-KR" altLang="en-US" dirty="0"/>
              <a:t> 어떤 느낌으로</a:t>
            </a:r>
            <a:r>
              <a:rPr lang="en-US" altLang="ko-KR" dirty="0"/>
              <a:t>? </a:t>
            </a:r>
            <a:r>
              <a:rPr lang="ko-KR" altLang="en-US" dirty="0"/>
              <a:t>어떤 내용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en-US" altLang="ko-KR" dirty="0"/>
              <a:t>Our Philosophy </a:t>
            </a:r>
            <a:r>
              <a:rPr lang="ko-KR" altLang="en-US" dirty="0"/>
              <a:t>어떤 느낌으로</a:t>
            </a:r>
            <a:r>
              <a:rPr lang="en-US" altLang="ko-KR" dirty="0"/>
              <a:t>? </a:t>
            </a:r>
            <a:r>
              <a:rPr lang="ko-KR" altLang="en-US" dirty="0"/>
              <a:t>어떤 내용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4657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9183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730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4773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2665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7469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6680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71948" y="5657671"/>
            <a:ext cx="1150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https://thewc.co.kr/bpo/?gad_source=1&amp;gclid=Cj0KCQjw05i4BhDiARIsAB_2wfB6yWHyX3RbU-YKhK2jzuEyIt1Q-YrFxxGbgvi0pf5hjyOZRgB0CsYaAlRHEALw_wcB#bpo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필요 기술 </a:t>
            </a:r>
            <a:r>
              <a:rPr lang="en-US" altLang="ko-KR" dirty="0"/>
              <a:t>: Step</a:t>
            </a:r>
            <a:r>
              <a:rPr lang="ko-KR" altLang="en-US" dirty="0"/>
              <a:t>별로 </a:t>
            </a:r>
            <a:r>
              <a:rPr lang="en-US" altLang="ko-KR" dirty="0"/>
              <a:t>bar</a:t>
            </a:r>
            <a:r>
              <a:rPr lang="ko-KR" altLang="en-US" dirty="0"/>
              <a:t>가 채워지는 기술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6E9BA7-940E-F98E-0A83-1A292511C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075" y="186812"/>
            <a:ext cx="5057028" cy="546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52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우리 위원</a:t>
            </a:r>
            <a:r>
              <a:rPr lang="en-US" altLang="ko-KR" dirty="0"/>
              <a:t>pool</a:t>
            </a:r>
            <a:r>
              <a:rPr lang="ko-KR" altLang="en-US" dirty="0"/>
              <a:t>의 위원들이 어떤 기업들에 자문</a:t>
            </a:r>
            <a:r>
              <a:rPr lang="en-US" altLang="ko-KR" dirty="0"/>
              <a:t>/</a:t>
            </a:r>
            <a:r>
              <a:rPr lang="ko-KR" altLang="en-US" dirty="0"/>
              <a:t>평가 </a:t>
            </a:r>
            <a:r>
              <a:rPr lang="ko-KR" altLang="en-US" dirty="0" err="1"/>
              <a:t>했었는지</a:t>
            </a:r>
            <a:r>
              <a:rPr lang="ko-KR" altLang="en-US" dirty="0"/>
              <a:t> </a:t>
            </a:r>
            <a:r>
              <a:rPr lang="ko-KR" altLang="en-US" dirty="0" err="1"/>
              <a:t>나오게한다면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12324A-E291-95C1-F51E-DA6BB6CBE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499"/>
            <a:ext cx="12192000" cy="35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76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상담신청 시 약관동의 </a:t>
            </a:r>
            <a:r>
              <a:rPr lang="ko-KR" altLang="en-US" dirty="0" err="1"/>
              <a:t>필요할듯</a:t>
            </a:r>
            <a:r>
              <a:rPr lang="ko-KR" altLang="en-US" dirty="0"/>
              <a:t> </a:t>
            </a:r>
            <a:r>
              <a:rPr lang="en-US" altLang="ko-KR" dirty="0"/>
              <a:t>+ </a:t>
            </a:r>
            <a:r>
              <a:rPr lang="ko-KR" altLang="en-US" dirty="0"/>
              <a:t>위원들에게도 약관동의 </a:t>
            </a:r>
            <a:r>
              <a:rPr lang="ko-KR" altLang="en-US" dirty="0" err="1"/>
              <a:t>필요할듯</a:t>
            </a:r>
            <a:r>
              <a:rPr lang="en-US" altLang="ko-KR" dirty="0"/>
              <a:t>(</a:t>
            </a:r>
            <a:r>
              <a:rPr lang="ko-KR" altLang="en-US" dirty="0"/>
              <a:t>프로필 내용</a:t>
            </a:r>
            <a:r>
              <a:rPr lang="en-US" altLang="ko-KR" dirty="0"/>
              <a:t>(</a:t>
            </a:r>
            <a:r>
              <a:rPr lang="ko-KR" altLang="en-US" dirty="0"/>
              <a:t>익명</a:t>
            </a:r>
            <a:r>
              <a:rPr lang="en-US" altLang="ko-KR" dirty="0"/>
              <a:t>)</a:t>
            </a:r>
            <a:r>
              <a:rPr lang="ko-KR" altLang="en-US" dirty="0"/>
              <a:t>을 홈페이지에 </a:t>
            </a:r>
            <a:r>
              <a:rPr lang="ko-KR" altLang="en-US" dirty="0" err="1"/>
              <a:t>기재해도되는지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7B332C-F4CA-FE86-4F4F-B8EBA644F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303"/>
            <a:ext cx="12192000" cy="456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08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62116" y="5230761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이런 식으로 우리가 보유한 전문가 </a:t>
            </a:r>
            <a:r>
              <a:rPr lang="en-US" altLang="ko-KR" dirty="0"/>
              <a:t>pool</a:t>
            </a:r>
            <a:r>
              <a:rPr lang="ko-KR" altLang="en-US" dirty="0"/>
              <a:t>에 대해 </a:t>
            </a:r>
            <a:r>
              <a:rPr lang="en-US" altLang="ko-KR" dirty="0"/>
              <a:t>&lt;</a:t>
            </a:r>
            <a:r>
              <a:rPr lang="ko-KR" altLang="en-US" dirty="0"/>
              <a:t>분야 </a:t>
            </a:r>
            <a:r>
              <a:rPr lang="en-US" altLang="ko-KR" dirty="0"/>
              <a:t>– </a:t>
            </a:r>
            <a:r>
              <a:rPr lang="ko-KR" altLang="en-US" dirty="0"/>
              <a:t>몇 명</a:t>
            </a:r>
            <a:r>
              <a:rPr lang="en-US" altLang="ko-KR" dirty="0"/>
              <a:t>&gt; </a:t>
            </a:r>
            <a:r>
              <a:rPr lang="ko-KR" altLang="en-US" dirty="0"/>
              <a:t>나오게 하면 </a:t>
            </a:r>
            <a:r>
              <a:rPr lang="ko-KR" altLang="en-US" dirty="0" err="1"/>
              <a:t>좋을듯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9EAEBD-408C-9784-8FD2-827EA9D6F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7" y="169168"/>
            <a:ext cx="12192000" cy="368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8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186812" y="5444582"/>
            <a:ext cx="11503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https://www.e-front.co.kr/?gad_source=1&amp;gclid=CjwKCAjwxNW2BhAkEiwA24Cm9JP4IdH6NeeX5ffhoLqthYSrJhd2AhA4VfzPqGNv4kVcvhznK8y9jhoC7f0QAvD_BwE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사이트 </a:t>
            </a:r>
            <a:r>
              <a:rPr lang="ko-KR" altLang="en-US" dirty="0" err="1"/>
              <a:t>메인화면</a:t>
            </a:r>
            <a:r>
              <a:rPr lang="ko-KR" altLang="en-US" dirty="0"/>
              <a:t> 동영상 엄청 </a:t>
            </a:r>
            <a:r>
              <a:rPr lang="ko-KR" altLang="en-US" dirty="0" err="1"/>
              <a:t>이쁨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082F22-447A-1564-3407-C184CFFC7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80" y="-138781"/>
            <a:ext cx="11208774" cy="5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00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442451" y="5683046"/>
            <a:ext cx="11503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https://github.com/apps/desktop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배경화면 컬러 이런 색 </a:t>
            </a:r>
            <a:r>
              <a:rPr lang="ko-KR" altLang="en-US" dirty="0" err="1"/>
              <a:t>어떤지</a:t>
            </a:r>
            <a:r>
              <a:rPr lang="ko-KR" altLang="en-US" dirty="0"/>
              <a:t> </a:t>
            </a:r>
            <a:r>
              <a:rPr lang="en-US" altLang="ko-KR" dirty="0"/>
              <a:t>+ </a:t>
            </a:r>
            <a:r>
              <a:rPr lang="ko-KR" altLang="en-US" dirty="0"/>
              <a:t>전체 홈페이지 분위기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2A8978-8B2C-4712-203B-B5DB1BE95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895"/>
            <a:ext cx="12192000" cy="510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73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275303" y="6488668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https://hoverex.themerex.net/home-2/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AD9978-33D9-D02F-32F1-8BD973C20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4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9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FC8A66-EC70-34FE-FB11-3E13BE953A4B}"/>
              </a:ext>
            </a:extLst>
          </p:cNvPr>
          <p:cNvSpPr txBox="1"/>
          <p:nvPr/>
        </p:nvSpPr>
        <p:spPr>
          <a:xfrm>
            <a:off x="560438" y="648929"/>
            <a:ext cx="11503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3d</a:t>
            </a:r>
            <a:r>
              <a:rPr lang="ko-KR" altLang="en-US" dirty="0"/>
              <a:t> 홈페이지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/>
              <a:t>https://kr.pinterest.com/pin/pin-auf-video--422281209574994/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7469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227</Words>
  <Application>Microsoft Office PowerPoint</Application>
  <PresentationFormat>와이드스크린</PresentationFormat>
  <Paragraphs>40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 Taehee</dc:creator>
  <cp:lastModifiedBy>Min Taehee</cp:lastModifiedBy>
  <cp:revision>20</cp:revision>
  <dcterms:created xsi:type="dcterms:W3CDTF">2024-10-10T00:45:46Z</dcterms:created>
  <dcterms:modified xsi:type="dcterms:W3CDTF">2024-10-10T03:03:31Z</dcterms:modified>
</cp:coreProperties>
</file>

<file path=docProps/thumbnail.jpeg>
</file>